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8"/>
  </p:notesMasterIdLst>
  <p:sldIdLst>
    <p:sldId id="272" r:id="rId2"/>
    <p:sldId id="304" r:id="rId3"/>
    <p:sldId id="320" r:id="rId4"/>
    <p:sldId id="321" r:id="rId5"/>
    <p:sldId id="313" r:id="rId6"/>
    <p:sldId id="322" r:id="rId7"/>
  </p:sldIdLst>
  <p:sldSz cx="12192000" cy="6858000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italic r:id="rId14"/>
    </p:embeddedFont>
    <p:embeddedFont>
      <p:font typeface="Comic Sans MS" panose="030F0702030302020204" pitchFamily="66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0" clrIdx="3"/>
  <p:cmAuthor id="5" name="Bethan Miller" initials="BM" lastIdx="9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AF3D7"/>
    <a:srgbClr val="D8BADC"/>
    <a:srgbClr val="95519E"/>
    <a:srgbClr val="FFBDBD"/>
    <a:srgbClr val="CCFFCC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7" autoAdjust="0"/>
    <p:restoredTop sz="77312" autoAdjust="0"/>
  </p:normalViewPr>
  <p:slideViewPr>
    <p:cSldViewPr snapToGrid="0">
      <p:cViewPr varScale="1">
        <p:scale>
          <a:sx n="43" d="100"/>
          <a:sy n="43" d="100"/>
        </p:scale>
        <p:origin x="-20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10/12/2020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7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1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10/12/2020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B1245B-10A2-483F-8887-3DB3C737DD32}"/>
              </a:ext>
            </a:extLst>
          </p:cNvPr>
          <p:cNvSpPr/>
          <p:nvPr/>
        </p:nvSpPr>
        <p:spPr>
          <a:xfrm>
            <a:off x="1915063" y="3382357"/>
            <a:ext cx="9427313" cy="2984127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380731"/>
            <a:ext cx="99713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Parts 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of puberty you are unsure or curious about.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Asking questions to find out more.</a:t>
            </a:r>
          </a:p>
          <a:p>
            <a:pPr lvl="1">
              <a:lnSpc>
                <a:spcPct val="150000"/>
              </a:lnSpc>
              <a:buSzPct val="202000"/>
            </a:pP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4724" y="879294"/>
            <a:ext cx="10893151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L.</a:t>
            </a:r>
            <a:r>
              <a:rPr lang="en-GB" sz="34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O: To</a:t>
            </a:r>
            <a:r>
              <a:rPr lang="en-GB" sz="3400" u="sng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ask questions I need answered about puberty and my body.</a:t>
            </a:r>
            <a:endParaRPr lang="en-GB" sz="3400" b="1" u="sng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1" y="993679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3DC53-8964-4AF1-B1CB-CA1530E1EA3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" y="2793816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85CC55-98A8-4EF2-AE9A-E477654CD503}"/>
              </a:ext>
            </a:extLst>
          </p:cNvPr>
          <p:cNvSpPr txBox="1"/>
          <p:nvPr/>
        </p:nvSpPr>
        <p:spPr>
          <a:xfrm>
            <a:off x="1032500" y="2287501"/>
            <a:ext cx="66485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Think back over the last three lessons. 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down three things about puberty you didn’t know but are now glad you have found out about.</a:t>
            </a: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lvl="1"/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lvl="1"/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This is just for you, so keep it to yourself.  We don’t need to share these ideas.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xmlns="" id="{D0D1C429-BE0C-4509-8645-1DF886F0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402">
            <a:off x="7989485" y="608254"/>
            <a:ext cx="3325593" cy="22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xmlns="" id="{50E3CC5E-983D-40BA-AE9E-D319F93FC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754">
            <a:off x="8035830" y="3872770"/>
            <a:ext cx="3232902" cy="22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Your thoughts…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8" y="4943247"/>
            <a:ext cx="635184" cy="635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85CC55-98A8-4EF2-AE9A-E477654CD503}"/>
              </a:ext>
            </a:extLst>
          </p:cNvPr>
          <p:cNvSpPr txBox="1"/>
          <p:nvPr/>
        </p:nvSpPr>
        <p:spPr>
          <a:xfrm>
            <a:off x="692540" y="1520785"/>
            <a:ext cx="6351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There has been a lot of information for you to take in over the last 3 lessons.  </a:t>
            </a: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 might be wanting to know more about some things or have some questions you’d like to ask.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65AD736C-2B82-43DB-A836-5EA7798B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65">
            <a:off x="7451041" y="642157"/>
            <a:ext cx="4193504" cy="24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089D07-6C33-4CEE-B7BB-C121B4C3058E}"/>
              </a:ext>
            </a:extLst>
          </p:cNvPr>
          <p:cNvSpPr txBox="1"/>
          <p:nvPr/>
        </p:nvSpPr>
        <p:spPr>
          <a:xfrm>
            <a:off x="1673524" y="4106108"/>
            <a:ext cx="100035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Anonymous Questions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there is anything you would like to ask, write your question down on a piece of paper.  </a:t>
            </a: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your name at the bottom, then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just simply fold it in half and hand it in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We will share questions anonymously – we will not say who the question was written by.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7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468893"/>
            <a:ext cx="1071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Your thoughts…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xmlns="" id="{65AD736C-2B82-43DB-A836-5EA7798B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65">
            <a:off x="7873045" y="418792"/>
            <a:ext cx="3626774" cy="21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089D07-6C33-4CEE-B7BB-C121B4C3058E}"/>
              </a:ext>
            </a:extLst>
          </p:cNvPr>
          <p:cNvSpPr txBox="1"/>
          <p:nvPr/>
        </p:nvSpPr>
        <p:spPr>
          <a:xfrm>
            <a:off x="669222" y="2461468"/>
            <a:ext cx="100035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As your teacher, I will do my best to answer your questions.</a:t>
            </a:r>
          </a:p>
          <a:p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Listen carefully to all of the questions and answers as someone may have asked something that is helpful to you.</a:t>
            </a:r>
          </a:p>
        </p:txBody>
      </p:sp>
    </p:spTree>
    <p:extLst>
      <p:ext uri="{BB962C8B-B14F-4D97-AF65-F5344CB8AC3E}">
        <p14:creationId xmlns:p14="http://schemas.microsoft.com/office/powerpoint/2010/main" val="248873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puberty or what you have learned during this session, talking to an adult you trust is one of the best ways to find help.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93913" y="2979195"/>
            <a:ext cx="519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See:</a:t>
            </a: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86C2C5-FE81-4A46-9EE7-0D289879B923}"/>
              </a:ext>
            </a:extLst>
          </p:cNvPr>
          <p:cNvGrpSpPr/>
          <p:nvPr/>
        </p:nvGrpSpPr>
        <p:grpSpPr>
          <a:xfrm>
            <a:off x="-440990" y="2398614"/>
            <a:ext cx="7975051" cy="3347571"/>
            <a:chOff x="-569223" y="1206698"/>
            <a:chExt cx="7975051" cy="3347571"/>
          </a:xfrm>
        </p:grpSpPr>
        <p:pic>
          <p:nvPicPr>
            <p:cNvPr id="14" name="Picture 6" descr="Directory, Wood, Shield, Signposts">
              <a:extLst>
                <a:ext uri="{FF2B5EF4-FFF2-40B4-BE49-F238E27FC236}">
                  <a16:creationId xmlns:a16="http://schemas.microsoft.com/office/drawing/2014/main" xmlns="" id="{F66ACA5A-D73C-4BE9-8944-43F9BCFC4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B3E26A3-0F2A-4D87-AFF2-1413C6FB7C29}"/>
                </a:ext>
              </a:extLst>
            </p:cNvPr>
            <p:cNvSpPr txBox="1"/>
            <p:nvPr/>
          </p:nvSpPr>
          <p:spPr>
            <a:xfrm>
              <a:off x="1143005" y="3121116"/>
              <a:ext cx="4888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www.childline.org.uk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	      0800 1111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8CDE929-AC08-45C6-A079-E7D87D1E236C}"/>
                </a:ext>
              </a:extLst>
            </p:cNvPr>
            <p:cNvSpPr txBox="1"/>
            <p:nvPr/>
          </p:nvSpPr>
          <p:spPr>
            <a:xfrm>
              <a:off x="1159670" y="2237084"/>
              <a:ext cx="442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E8F32DD-141F-4B8B-9706-9A333B22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B3771D-1FCA-464F-A335-0243266A3E81}"/>
              </a:ext>
            </a:extLst>
          </p:cNvPr>
          <p:cNvSpPr txBox="1"/>
          <p:nvPr/>
        </p:nvSpPr>
        <p:spPr>
          <a:xfrm>
            <a:off x="369718" y="253768"/>
            <a:ext cx="1161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Optional extension </a:t>
            </a:r>
          </a:p>
          <a:p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Build a puberty toolkit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A59A73-54DC-42B0-910C-9ED4EDD8B7DB}"/>
              </a:ext>
            </a:extLst>
          </p:cNvPr>
          <p:cNvSpPr/>
          <p:nvPr/>
        </p:nvSpPr>
        <p:spPr>
          <a:xfrm>
            <a:off x="522298" y="2328240"/>
            <a:ext cx="66995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Create an advice sheet for other young people to help them manage their emotions and physical wellbeing through puberty.</a:t>
            </a:r>
          </a:p>
          <a:p>
            <a:endParaRPr lang="en-GB" sz="2400" b="1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 might want to consider:</a:t>
            </a:r>
          </a:p>
          <a:p>
            <a:endParaRPr lang="en-GB" sz="1400" b="1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How to manage physical changes to the 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How to manage emotional changes.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Where to get help and support.</a:t>
            </a:r>
            <a:endParaRPr lang="en-GB" sz="3200" dirty="0">
              <a:solidFill>
                <a:srgbClr val="00B05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DB2AD9-0463-457C-A891-62D9C763D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90" y="1894005"/>
            <a:ext cx="378966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362</Words>
  <Application>Microsoft Office PowerPoint</Application>
  <PresentationFormat>Custom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Lato</vt:lpstr>
      <vt:lpstr>Open Sans Light</vt:lpstr>
      <vt:lpstr>Comic Sans MS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516</cp:revision>
  <dcterms:created xsi:type="dcterms:W3CDTF">2018-11-29T11:01:12Z</dcterms:created>
  <dcterms:modified xsi:type="dcterms:W3CDTF">2020-12-10T12:21:14Z</dcterms:modified>
</cp:coreProperties>
</file>